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56" r:id="rId6"/>
    <p:sldId id="257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CC0D-7FE3-4F2F-9469-CE867921A292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7317-785D-443D-B2B4-4F1EBC370E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33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30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82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675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00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16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22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01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90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41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92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50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74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CB86-1CEA-4FF7-BB84-7A8A471F981D}" type="datetimeFigureOut">
              <a:rPr lang="lt-LT" smtClean="0"/>
              <a:t>2020-12-11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47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D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72"/>
            <a:ext cx="12192000" cy="665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531" y="4476828"/>
            <a:ext cx="5901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</a:t>
            </a:r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</a:t>
            </a:r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lt-LT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531" y="4130854"/>
            <a:ext cx="4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lt-LT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lt-L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433156"/>
            <a:ext cx="1702594" cy="61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7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  <a:p>
            <a:r>
              <a:rPr lang="lt-LT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lt-L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 </a:t>
            </a:r>
            <a:endParaRPr lang="lt-LT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minim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Duis aute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culpa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mollit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600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lt-L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endParaRPr lang="lt-L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8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VGTU-9-630</_dlc_DocId>
    <_dlc_DocIdUrl xmlns="51824ea4-e0ca-43f3-928c-2e9890705e6b">
      <Url>http://intranetas.vgtu.lt/_layouts/15/DocIdRedir.aspx?ID=VGTU-9-630</Url>
      <Description>VGTU-9-630</Description>
    </_dlc_DocIdUrl>
  </documentManagement>
</p:properties>
</file>

<file path=customXml/itemProps1.xml><?xml version="1.0" encoding="utf-8"?>
<ds:datastoreItem xmlns:ds="http://schemas.openxmlformats.org/officeDocument/2006/customXml" ds:itemID="{5D151128-DDDF-4272-B923-89F6E4057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DCD2FF-0394-42F6-AAC8-3BFA9790B45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0F9669B-B107-4309-B6B0-4278A4C04F9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68A64B5-1955-440E-A0CA-55353E061AD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1824ea4-e0ca-43f3-928c-2e9890705e6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Vaiva Norkevičiūtė</dc:creator>
  <cp:lastModifiedBy>Airinė Šatienė</cp:lastModifiedBy>
  <cp:revision>3</cp:revision>
  <dcterms:created xsi:type="dcterms:W3CDTF">2020-09-25T11:22:35Z</dcterms:created>
  <dcterms:modified xsi:type="dcterms:W3CDTF">2020-12-11T09:12:54Z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4709cfdb-dd6a-47a6-8b6e-57e336540aac</vt:lpwstr>
  </property>
</Properties>
</file>